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53"/>
  </p:normalViewPr>
  <p:slideViewPr>
    <p:cSldViewPr snapToGrid="0" snapToObjects="1">
      <p:cViewPr>
        <p:scale>
          <a:sx n="95" d="100"/>
          <a:sy n="95" d="100"/>
        </p:scale>
        <p:origin x="5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38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27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888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98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468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22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72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3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9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210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45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285B5-DE79-004C-86DB-A001E51DD5A7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330FC-A427-D441-88A1-EEC64D832C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45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eg"/><Relationship Id="rId6" Type="http://schemas.microsoft.com/office/2007/relationships/hdphoto" Target="../media/hdphoto1.wdp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ung 8"/>
          <p:cNvGrpSpPr/>
          <p:nvPr/>
        </p:nvGrpSpPr>
        <p:grpSpPr>
          <a:xfrm>
            <a:off x="1948660" y="1965601"/>
            <a:ext cx="7608722" cy="2066544"/>
            <a:chOff x="1948660" y="1965601"/>
            <a:chExt cx="7608722" cy="2066544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99432" y="2223919"/>
              <a:ext cx="2066544" cy="154990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</p:pic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660" y="1965601"/>
              <a:ext cx="1409090" cy="206654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</p:pic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9340" y="2223919"/>
              <a:ext cx="2066544" cy="154990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</p:pic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749156" y="2223919"/>
              <a:ext cx="2066544" cy="154990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</p:pic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199248" y="2223919"/>
              <a:ext cx="2066544" cy="154990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1794469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Office-Design</vt:lpstr>
      <vt:lpstr>PowerPoint-Präsentation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Ralf Westphal</dc:creator>
  <cp:lastModifiedBy>Ralf Westphal</cp:lastModifiedBy>
  <cp:revision>2</cp:revision>
  <dcterms:created xsi:type="dcterms:W3CDTF">2017-11-06T07:47:59Z</dcterms:created>
  <dcterms:modified xsi:type="dcterms:W3CDTF">2017-11-06T07:53:19Z</dcterms:modified>
</cp:coreProperties>
</file>